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</p:sldMasterIdLst>
  <p:sldIdLst>
    <p:sldId id="256" r:id="rId4"/>
    <p:sldId id="257" r:id="rId5"/>
    <p:sldId id="269" r:id="rId6"/>
    <p:sldId id="258" r:id="rId7"/>
    <p:sldId id="259" r:id="rId8"/>
    <p:sldId id="261" r:id="rId9"/>
    <p:sldId id="268" r:id="rId10"/>
    <p:sldId id="262" r:id="rId11"/>
    <p:sldId id="263" r:id="rId12"/>
    <p:sldId id="264" r:id="rId13"/>
    <p:sldId id="265" r:id="rId14"/>
    <p:sldId id="266" r:id="rId15"/>
    <p:sldId id="267" r:id="rId16"/>
    <p:sldId id="27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4630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73B98-F937-40A1-8949-7DB9F548FD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51267-86D0-4F1A-AD1B-680BA9F149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C1A461-EBCA-4498-8C62-1DBAB4AB91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2C050-D3BC-4C81-A6F9-5606248E3B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CB5BD-F623-4A12-9AD6-5F6F530481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0D00D-39CC-4516-B0A4-51158D1A69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6B686-2E3B-40E6-BF1F-6C1C4BC0D4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815C31-F6AA-4AC1-9E92-BF324BA530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98C36-2C59-4CFA-AE92-7E36B7C01F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215C3-BB82-4E17-A8BB-047E735EF0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1E8320-F64B-432D-9167-B9D7DF41C4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71C81-BA36-41E4-8BE4-FFF7FC8157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A6844-8AB2-4CF4-A941-B55AE77D81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33AEF-2835-42B3-AA31-432851CFC4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45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45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6E0B7-4CC2-4D45-9E81-5D5E4311DD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83120-A5A3-4809-BCEB-08D8E9A887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FD526-8653-4AE6-9A58-EAA1D0A41F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504D4-B2D2-407C-8014-DA368EC300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120C0-A326-48FE-B36A-DAB58CB646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A96386-FF39-4ECF-B939-26BF974A39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C81F7-6BEB-4DB1-86BB-A602952B8B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3D704-611B-4783-B772-88A61128EA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5FED8-729B-45DD-9DA7-6B692B6CD3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E7F31-71D6-4E91-901C-82E3D59E20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6AD73-A5C1-489C-9BC4-A26C922674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E49D2-6C98-4E35-964A-59619183EF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2F500-DBC8-4EDA-B0E6-D1CC91ED37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97434-EAB3-4359-A84D-C9559A68D5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B92B7-1FBC-48E3-B247-B410BF8D11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79135-DC77-4AC2-A5CA-28163BF6C4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F0976-A320-4215-9478-35A6A32C20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284A53-03AA-4A1A-857D-74DD224E8F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57F39-7F8A-422B-821B-1C61038081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6D5B815-773B-45E5-8837-8E2A3C7261F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7772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960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960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960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2FEEFF-8795-4427-81BF-E63B9C76E66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spd="med">
    <p:zo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7426BA5-39E4-4D8B-9D68-9ECB570EE1B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 spd="med">
    <p:zo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tif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71472" y="642918"/>
            <a:ext cx="85725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6000" dirty="0" smtClean="0">
                <a:latin typeface="Monotype Corsiva" pitchFamily="66" charset="0"/>
              </a:rPr>
              <a:t>Объедкова Вера Петровна</a:t>
            </a:r>
            <a:r>
              <a:rPr lang="en-US" sz="6000" dirty="0" smtClean="0">
                <a:latin typeface="Monotype Corsiva" pitchFamily="66" charset="0"/>
              </a:rPr>
              <a:t> </a:t>
            </a:r>
            <a:r>
              <a:rPr lang="ru-RU" sz="6000" dirty="0" smtClean="0">
                <a:latin typeface="Monotype Corsiva" pitchFamily="66" charset="0"/>
              </a:rPr>
              <a:t> </a:t>
            </a:r>
            <a:r>
              <a:rPr lang="en-US" sz="6000" dirty="0" smtClean="0">
                <a:latin typeface="Monotype Corsiva" pitchFamily="66" charset="0"/>
              </a:rPr>
              <a:t>– </a:t>
            </a:r>
            <a:r>
              <a:rPr lang="ru-RU" sz="6000" dirty="0" smtClean="0">
                <a:latin typeface="Monotype Corsiva" pitchFamily="66" charset="0"/>
              </a:rPr>
              <a:t>МАТЬ-ГЕРОИНЯ</a:t>
            </a:r>
            <a:endParaRPr lang="ru-RU" sz="60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571481"/>
            <a:ext cx="7772400" cy="785817"/>
          </a:xfrm>
        </p:spPr>
        <p:txBody>
          <a:bodyPr/>
          <a:lstStyle/>
          <a:p>
            <a:pPr lvl="3"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Объедкова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Елена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14.10.1957г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pic>
        <p:nvPicPr>
          <p:cNvPr id="26626" name="Picture 2" descr="K:\разное\презетация\лена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29058" y="1428736"/>
            <a:ext cx="927100" cy="13557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28794" y="3143248"/>
            <a:ext cx="6786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6. Объедков </a:t>
            </a:r>
            <a:r>
              <a:rPr lang="ru-RU" sz="2000" dirty="0"/>
              <a:t>Виктор </a:t>
            </a:r>
            <a:r>
              <a:rPr lang="ru-RU" sz="2000" dirty="0" smtClean="0"/>
              <a:t>11.06.1961г</a:t>
            </a:r>
            <a:endParaRPr lang="ru-RU" sz="2000" dirty="0"/>
          </a:p>
        </p:txBody>
      </p:sp>
      <p:pic>
        <p:nvPicPr>
          <p:cNvPr id="26627" name="Picture 3" descr="K:\разное\презетация\витя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14744" y="3714752"/>
            <a:ext cx="1341437" cy="23018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571481"/>
            <a:ext cx="7772400" cy="785818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Объедков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Владимир 8.03.1963г</a:t>
            </a:r>
            <a:endParaRPr lang="ru-RU" sz="2000" dirty="0"/>
          </a:p>
        </p:txBody>
      </p:sp>
      <p:pic>
        <p:nvPicPr>
          <p:cNvPr id="27650" name="Picture 2" descr="K:\разное\презетация\вова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00496" y="1214422"/>
            <a:ext cx="1212850" cy="21605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642910" y="3571876"/>
            <a:ext cx="757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</a:t>
            </a:r>
            <a:r>
              <a:rPr lang="ru-RU" sz="2000" dirty="0" smtClean="0"/>
              <a:t>8. Объедков </a:t>
            </a:r>
            <a:r>
              <a:rPr lang="ru-RU" sz="2000" dirty="0"/>
              <a:t>Валентин 12.10.1965г</a:t>
            </a:r>
          </a:p>
        </p:txBody>
      </p:sp>
      <p:pic>
        <p:nvPicPr>
          <p:cNvPr id="27651" name="Picture 3" descr="K:\разное\презетация\валентин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43373" y="4143381"/>
            <a:ext cx="1214446" cy="199134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500043"/>
            <a:ext cx="7772400" cy="785818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Объедков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Сергей 17.02.1968г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Объедкова Марина 17.02.1968г</a:t>
            </a:r>
          </a:p>
          <a:p>
            <a:endParaRPr lang="ru-RU" dirty="0"/>
          </a:p>
        </p:txBody>
      </p:sp>
      <p:pic>
        <p:nvPicPr>
          <p:cNvPr id="28674" name="Picture 2" descr="K:\разное\презетация\марина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14612" y="2143116"/>
            <a:ext cx="1158209" cy="2849563"/>
          </a:xfrm>
          <a:prstGeom prst="rect">
            <a:avLst/>
          </a:prstGeom>
          <a:noFill/>
        </p:spPr>
      </p:pic>
      <p:pic>
        <p:nvPicPr>
          <p:cNvPr id="28675" name="Picture 3" descr="K:\разное\презетация\сережа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14942" y="2137344"/>
            <a:ext cx="1000132" cy="28884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857233"/>
            <a:ext cx="7772400" cy="785818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11.Объедков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Николай 21.09.1969г</a:t>
            </a:r>
            <a:endParaRPr lang="ru-RU" sz="2000" dirty="0"/>
          </a:p>
        </p:txBody>
      </p:sp>
      <p:pic>
        <p:nvPicPr>
          <p:cNvPr id="29698" name="Picture 2" descr="K:\разное\презетация\коля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14744" y="1500175"/>
            <a:ext cx="1214446" cy="184199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28662" y="3500438"/>
            <a:ext cx="6858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12. Объедкова </a:t>
            </a:r>
            <a:r>
              <a:rPr lang="ru-RU" sz="2000" dirty="0"/>
              <a:t>Светлана 8.03.1971г </a:t>
            </a:r>
          </a:p>
        </p:txBody>
      </p:sp>
      <p:pic>
        <p:nvPicPr>
          <p:cNvPr id="29699" name="Picture 3" descr="K:\разное\презетация\света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14744" y="4000504"/>
            <a:ext cx="1404935" cy="217458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beketova\Рабочий стол\Копия\SWScan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9751" y="430961"/>
            <a:ext cx="7877189" cy="578412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285861"/>
            <a:ext cx="5143536" cy="5286412"/>
          </a:xfrm>
        </p:spPr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chemeClr val="tx1"/>
                </a:solidFill>
                <a:latin typeface="Arial Narrow" pitchFamily="34" charset="0"/>
              </a:rPr>
              <a:t>    О</a:t>
            </a:r>
            <a:r>
              <a:rPr lang="ru-RU" i="1" dirty="0" smtClean="0">
                <a:latin typeface="Arial Narrow" pitchFamily="34" charset="0"/>
              </a:rPr>
              <a:t>б</a:t>
            </a:r>
            <a:r>
              <a:rPr lang="ru-RU" i="1" dirty="0" smtClean="0">
                <a:solidFill>
                  <a:schemeClr val="tx1"/>
                </a:solidFill>
                <a:latin typeface="Arial Narrow" pitchFamily="34" charset="0"/>
              </a:rPr>
              <a:t>ъедкова </a:t>
            </a:r>
            <a:r>
              <a:rPr lang="ru-RU" i="1" dirty="0">
                <a:solidFill>
                  <a:schemeClr val="tx1"/>
                </a:solidFill>
                <a:latin typeface="Arial Narrow" pitchFamily="34" charset="0"/>
              </a:rPr>
              <a:t>Вера Петровна родилась </a:t>
            </a:r>
            <a:r>
              <a:rPr lang="ru-RU" i="1" dirty="0" smtClean="0">
                <a:latin typeface="Arial Narrow" pitchFamily="34" charset="0"/>
              </a:rPr>
              <a:t>в </a:t>
            </a:r>
            <a:r>
              <a:rPr lang="ru-RU" i="1" dirty="0" smtClean="0">
                <a:solidFill>
                  <a:schemeClr val="tx1"/>
                </a:solidFill>
                <a:latin typeface="Arial Narrow" pitchFamily="34" charset="0"/>
              </a:rPr>
              <a:t>19.01.1926  году </a:t>
            </a:r>
            <a:r>
              <a:rPr lang="ru-RU" i="1" dirty="0">
                <a:solidFill>
                  <a:schemeClr val="tx1"/>
                </a:solidFill>
                <a:latin typeface="Arial Narrow" pitchFamily="34" charset="0"/>
              </a:rPr>
              <a:t>в селе Порубежки Пугачевского района Саратовской области.</a:t>
            </a:r>
          </a:p>
          <a:p>
            <a:endParaRPr lang="ru-RU" dirty="0"/>
          </a:p>
        </p:txBody>
      </p:sp>
      <p:pic>
        <p:nvPicPr>
          <p:cNvPr id="20484" name="Picture 4" descr="K:\разное\презетация\IMG_N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1571612"/>
            <a:ext cx="3000396" cy="32147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86050" y="500042"/>
            <a:ext cx="364333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Объедковы</a:t>
            </a: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Анатолий и Вера</a:t>
            </a: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2250265" y="1464455"/>
            <a:ext cx="1285884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28728" y="2714620"/>
            <a:ext cx="1928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Объедкова (</a:t>
            </a:r>
            <a:r>
              <a:rPr lang="ru-RU" sz="1600" dirty="0" err="1" smtClean="0"/>
              <a:t>Новопольцева</a:t>
            </a:r>
            <a:r>
              <a:rPr lang="ru-RU" sz="1600" dirty="0" smtClean="0"/>
              <a:t>) Наталья</a:t>
            </a:r>
            <a:endParaRPr lang="ru-RU" sz="16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857488" y="3357562"/>
            <a:ext cx="1500198" cy="5715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00562" y="3714752"/>
            <a:ext cx="178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Новопольцева</a:t>
            </a:r>
            <a:r>
              <a:rPr lang="ru-RU" dirty="0" smtClean="0"/>
              <a:t> (</a:t>
            </a:r>
            <a:r>
              <a:rPr lang="ru-RU" dirty="0" err="1" smtClean="0"/>
              <a:t>Хутина</a:t>
            </a:r>
            <a:r>
              <a:rPr lang="ru-RU" dirty="0" smtClean="0"/>
              <a:t>) Татьяна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715008" y="4500570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429388" y="5214950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Хутина</a:t>
            </a:r>
            <a:r>
              <a:rPr lang="ru-RU" dirty="0" smtClean="0"/>
              <a:t> Елена</a:t>
            </a:r>
            <a:endParaRPr lang="ru-RU" dirty="0"/>
          </a:p>
        </p:txBody>
      </p:sp>
      <p:pic>
        <p:nvPicPr>
          <p:cNvPr id="2050" name="Picture 2" descr="K:\разное\презетация\наташа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2428868"/>
            <a:ext cx="784229" cy="1309681"/>
          </a:xfrm>
          <a:prstGeom prst="rect">
            <a:avLst/>
          </a:prstGeom>
          <a:noFill/>
        </p:spPr>
      </p:pic>
      <p:pic>
        <p:nvPicPr>
          <p:cNvPr id="2051" name="Picture 3" descr="C:\Documents and Settings\Administrator\Рабочий стол\презетация\sc0000.bmp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28992" y="4071943"/>
            <a:ext cx="857256" cy="1285884"/>
          </a:xfrm>
          <a:prstGeom prst="rect">
            <a:avLst/>
          </a:prstGeom>
          <a:noFill/>
        </p:spPr>
      </p:pic>
      <p:pic>
        <p:nvPicPr>
          <p:cNvPr id="2052" name="Picture 4" descr="C:\Documents and Settings\Administrator\Рабочий стол\презетация\б и д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57356" y="428604"/>
            <a:ext cx="746123" cy="1052173"/>
          </a:xfrm>
          <a:prstGeom prst="rect">
            <a:avLst/>
          </a:prstGeom>
          <a:noFill/>
        </p:spPr>
      </p:pic>
      <p:pic>
        <p:nvPicPr>
          <p:cNvPr id="2054" name="Picture 6" descr="K:\разное\яяя\мпа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58082" y="4500570"/>
            <a:ext cx="1285884" cy="18573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786" y="500042"/>
            <a:ext cx="7572428" cy="1357322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Родители </a:t>
            </a:r>
            <a:r>
              <a:rPr lang="ru-RU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моей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прабабушки </a:t>
            </a:r>
            <a:r>
              <a:rPr lang="ru-RU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были коренные жители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</a:t>
            </a:r>
            <a:r>
              <a:rPr lang="ru-RU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Порубежки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Пугачевского района</a:t>
            </a:r>
          </a:p>
          <a:p>
            <a:pPr>
              <a:buNone/>
            </a:pPr>
            <a:r>
              <a:rPr lang="ru-RU" sz="2400" b="1" dirty="0" smtClean="0"/>
              <a:t>    Саратовской области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28662" y="2143116"/>
            <a:ext cx="307183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/>
              <a:t>Отец- Петр </a:t>
            </a:r>
            <a:r>
              <a:rPr lang="ru-RU" sz="2000" i="1" dirty="0" smtClean="0"/>
              <a:t>Терентьевич, </a:t>
            </a:r>
            <a:r>
              <a:rPr lang="ru-RU" sz="2000" i="1" dirty="0"/>
              <a:t>1896 года </a:t>
            </a:r>
            <a:r>
              <a:rPr lang="ru-RU" sz="2000" i="1" dirty="0" smtClean="0"/>
              <a:t>рождения, </a:t>
            </a:r>
            <a:r>
              <a:rPr lang="ru-RU" sz="2000" i="1" dirty="0"/>
              <a:t>работал </a:t>
            </a:r>
            <a:r>
              <a:rPr lang="ru-RU" sz="2000" i="1" dirty="0" smtClean="0"/>
              <a:t>в селе. </a:t>
            </a:r>
            <a:r>
              <a:rPr lang="ru-RU" sz="2000" i="1" dirty="0"/>
              <a:t>В 1941 году добровольно отправился </a:t>
            </a:r>
            <a:r>
              <a:rPr lang="ru-RU" sz="2000" i="1" dirty="0" smtClean="0"/>
              <a:t>на фронт. </a:t>
            </a:r>
            <a:r>
              <a:rPr lang="ru-RU" sz="2000" i="1" dirty="0"/>
              <a:t>Воевал при обозе, в начале войны был убит снайпером ( после войны к ним приезжал однополчанин и рассказал историю </a:t>
            </a:r>
            <a:r>
              <a:rPr lang="ru-RU" sz="2000" i="1" dirty="0" smtClean="0"/>
              <a:t>его гибели)</a:t>
            </a:r>
            <a:endParaRPr lang="ru-RU" sz="20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4500562" y="2143116"/>
            <a:ext cx="24288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/>
              <a:t>Мать- Мария </a:t>
            </a:r>
            <a:r>
              <a:rPr lang="ru-RU" sz="2000" i="1" dirty="0" smtClean="0"/>
              <a:t>Тимофеевна, </a:t>
            </a:r>
            <a:r>
              <a:rPr lang="ru-RU" sz="2000" i="1" dirty="0"/>
              <a:t>1897года рождения</a:t>
            </a:r>
            <a:r>
              <a:rPr lang="ru-RU" sz="2000" i="1" dirty="0" smtClean="0"/>
              <a:t>. Всю </a:t>
            </a:r>
            <a:r>
              <a:rPr lang="ru-RU" sz="2000" i="1" dirty="0"/>
              <a:t>жизнь проработала в селе на разных работах.</a:t>
            </a:r>
          </a:p>
        </p:txBody>
      </p:sp>
      <p:pic>
        <p:nvPicPr>
          <p:cNvPr id="22532" name="Picture 4" descr="K:\разное\презетация\мама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29454" y="1571612"/>
            <a:ext cx="1455741" cy="161386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571480"/>
            <a:ext cx="7786742" cy="5643602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«…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всего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нас у родителей было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пятеро, но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война отобрала почти всех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 Самый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старшей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была я, потом Василий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Лена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Саша и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Лиза…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  Вася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работал в МТС  была у него «бронь», но после похоронки отца добровольцем отправился на фронт и погиб.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  Лена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родилась 6.10.1930 года. Работала на заводе в г.Фрунзе  в Киргизии.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  Саша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родился 1932году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  Лиза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5.03.1940 года. Училась в Медицинском институте г.Саратова на терапевтическом  факультете.»</a:t>
            </a:r>
          </a:p>
          <a:p>
            <a:endParaRPr lang="ru-RU" dirty="0" smtClean="0"/>
          </a:p>
          <a:p>
            <a:pPr algn="r">
              <a:buNone/>
            </a:pPr>
            <a:endParaRPr lang="ru-RU" i="1" dirty="0" smtClean="0"/>
          </a:p>
          <a:p>
            <a:pPr algn="r">
              <a:buNone/>
            </a:pPr>
            <a:r>
              <a:rPr lang="ru-RU" i="1" dirty="0" smtClean="0"/>
              <a:t>(</a:t>
            </a:r>
            <a:r>
              <a:rPr lang="ru-RU" sz="2000" i="1" dirty="0" smtClean="0"/>
              <a:t>Из воспоминаний Объедковой В.П</a:t>
            </a:r>
            <a:r>
              <a:rPr lang="ru-RU" i="1" dirty="0" smtClean="0"/>
              <a:t>)</a:t>
            </a:r>
            <a:endParaRPr lang="ru-RU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r">
              <a:buNone/>
            </a:pPr>
            <a:endParaRPr lang="ru-RU" i="1" dirty="0" smtClean="0"/>
          </a:p>
          <a:p>
            <a:pPr algn="r">
              <a:buNone/>
            </a:pPr>
            <a:endParaRPr lang="ru-RU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r">
              <a:buNone/>
            </a:pPr>
            <a:endParaRPr lang="ru-RU" i="1" dirty="0" smtClean="0"/>
          </a:p>
          <a:p>
            <a:pPr algn="r">
              <a:buNone/>
            </a:pPr>
            <a:r>
              <a:rPr lang="ru-RU" sz="2400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endParaRPr lang="ru-RU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r">
              <a:buNone/>
            </a:pPr>
            <a:endParaRPr lang="ru-RU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K:\разное\презетация\б и д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00430" y="2357430"/>
            <a:ext cx="1776984" cy="250545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57224" y="785794"/>
            <a:ext cx="70009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/>
              <a:t>Когда исполнилось 18 лет пошла работать на Чапаевский зерно-завод, там я и встретила свою судьбу.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8662" y="5143512"/>
            <a:ext cx="71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Прабабушка и прадедушка познакомились на Чапаевском заводе.</a:t>
            </a:r>
          </a:p>
          <a:p>
            <a:r>
              <a:rPr lang="ru-RU" i="1" dirty="0"/>
              <a:t>Они прожили долгую жизнь и у них родилось 12 детей.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dirty="0" smtClean="0">
                <a:latin typeface="Century" pitchFamily="18" charset="0"/>
              </a:rPr>
              <a:t>Объедков Анатолий Иванович</a:t>
            </a:r>
            <a:endParaRPr lang="ru-RU" sz="3600" b="1" i="1" dirty="0">
              <a:latin typeface="Century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286125"/>
            <a:ext cx="7772400" cy="2857520"/>
          </a:xfrm>
        </p:spPr>
        <p:txBody>
          <a:bodyPr/>
          <a:lstStyle/>
          <a:p>
            <a:pPr algn="ctr">
              <a:buNone/>
            </a:pPr>
            <a:r>
              <a:rPr lang="ru-RU" sz="1800" i="1" dirty="0" smtClean="0"/>
              <a:t>Родился 12.09.1924 году. На войну отправился в 1944 году учился на танкиста,  был ранен, пролежал в госпиталях 2,5 года. После выздоровления вернулся домой и женился (1948 году). Работал в совхозе «Декабрист» в Ершовского района трактористом, комбайнером, а потом - ветсанитаром до пенсии.</a:t>
            </a:r>
          </a:p>
          <a:p>
            <a:pPr algn="ctr">
              <a:buNone/>
            </a:pPr>
            <a:r>
              <a:rPr lang="ru-RU" sz="1800" i="1" dirty="0" smtClean="0"/>
              <a:t>Умер в 1999 году от инсульта.</a:t>
            </a:r>
            <a:endParaRPr lang="ru-RU" sz="1800" i="1" dirty="0"/>
          </a:p>
        </p:txBody>
      </p:sp>
      <p:pic>
        <p:nvPicPr>
          <p:cNvPr id="1026" name="Picture 2" descr="K:\разное\презетация\дед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29059" y="1428736"/>
            <a:ext cx="1000132" cy="161323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14348" y="1428736"/>
            <a:ext cx="7772400" cy="785818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Объедкова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Валентина 12.10.1949г</a:t>
            </a:r>
          </a:p>
          <a:p>
            <a:endParaRPr lang="ru-RU" dirty="0"/>
          </a:p>
        </p:txBody>
      </p:sp>
      <p:pic>
        <p:nvPicPr>
          <p:cNvPr id="24579" name="Picture 3" descr="K:\разное\презетация\валя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71934" y="2000240"/>
            <a:ext cx="857256" cy="16657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14348" y="3643314"/>
            <a:ext cx="7786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2. Объедков </a:t>
            </a:r>
            <a:r>
              <a:rPr lang="ru-RU" sz="2000" dirty="0"/>
              <a:t>Вениамин </a:t>
            </a:r>
            <a:r>
              <a:rPr lang="ru-RU" sz="2000" dirty="0" smtClean="0"/>
              <a:t>10.12.1952г.</a:t>
            </a:r>
            <a:endParaRPr lang="ru-RU" sz="2000" dirty="0"/>
          </a:p>
        </p:txBody>
      </p:sp>
      <p:pic>
        <p:nvPicPr>
          <p:cNvPr id="24580" name="Picture 4" descr="K:\разное\презетация\вена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71934" y="4143380"/>
            <a:ext cx="942974" cy="19878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1000100" y="642918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chemeClr val="accent6">
                    <a:lumMod val="75000"/>
                  </a:schemeClr>
                </a:solidFill>
              </a:rPr>
              <a:t>            Это </a:t>
            </a:r>
            <a:r>
              <a:rPr lang="ru-RU" sz="3600" i="1" dirty="0" smtClean="0">
                <a:solidFill>
                  <a:schemeClr val="accent6">
                    <a:lumMod val="75000"/>
                  </a:schemeClr>
                </a:solidFill>
              </a:rPr>
              <a:t>наши дети</a:t>
            </a:r>
            <a:endParaRPr lang="ru-RU" sz="36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642919"/>
            <a:ext cx="7772400" cy="714380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3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Объедкова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Ольга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22.02.1954г</a:t>
            </a:r>
            <a:endParaRPr lang="ru-RU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pic>
        <p:nvPicPr>
          <p:cNvPr id="25602" name="Picture 2" descr="K:\разное\презетация\оля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57620" y="1285860"/>
            <a:ext cx="1243011" cy="215705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2976" y="3786190"/>
            <a:ext cx="6786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4. Объедкова </a:t>
            </a:r>
            <a:r>
              <a:rPr lang="ru-RU" sz="2000" dirty="0"/>
              <a:t>Наталья 29.07.1956г</a:t>
            </a:r>
          </a:p>
        </p:txBody>
      </p:sp>
      <p:pic>
        <p:nvPicPr>
          <p:cNvPr id="25603" name="Picture 3" descr="K:\разное\презетация\наташа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00496" y="4286256"/>
            <a:ext cx="1143008" cy="190885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se">
  <a:themeElements>
    <a:clrScheme name="">
      <a:dk1>
        <a:srgbClr val="C0C0C0"/>
      </a:dk1>
      <a:lt1>
        <a:srgbClr val="FFFFFF"/>
      </a:lt1>
      <a:dk2>
        <a:srgbClr val="CC0066"/>
      </a:dk2>
      <a:lt2>
        <a:srgbClr val="FFCCCC"/>
      </a:lt2>
      <a:accent1>
        <a:srgbClr val="993366"/>
      </a:accent1>
      <a:accent2>
        <a:srgbClr val="FF9999"/>
      </a:accent2>
      <a:accent3>
        <a:srgbClr val="E2AAB8"/>
      </a:accent3>
      <a:accent4>
        <a:srgbClr val="DADADA"/>
      </a:accent4>
      <a:accent5>
        <a:srgbClr val="CAADB8"/>
      </a:accent5>
      <a:accent6>
        <a:srgbClr val="E78A8A"/>
      </a:accent6>
      <a:hlink>
        <a:srgbClr val="009900"/>
      </a:hlink>
      <a:folHlink>
        <a:srgbClr val="FF9933"/>
      </a:folHlink>
    </a:clrScheme>
    <a:fontScheme name="1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olormaster">
  <a:themeElements>
    <a:clrScheme name="">
      <a:dk1>
        <a:srgbClr val="000000"/>
      </a:dk1>
      <a:lt1>
        <a:srgbClr val="CC0066"/>
      </a:lt1>
      <a:dk2>
        <a:srgbClr val="990033"/>
      </a:dk2>
      <a:lt2>
        <a:srgbClr val="C0C0C0"/>
      </a:lt2>
      <a:accent1>
        <a:srgbClr val="993366"/>
      </a:accent1>
      <a:accent2>
        <a:srgbClr val="FF9999"/>
      </a:accent2>
      <a:accent3>
        <a:srgbClr val="E2AAB8"/>
      </a:accent3>
      <a:accent4>
        <a:srgbClr val="000000"/>
      </a:accent4>
      <a:accent5>
        <a:srgbClr val="CAADB8"/>
      </a:accent5>
      <a:accent6>
        <a:srgbClr val="E78A8A"/>
      </a:accent6>
      <a:hlink>
        <a:srgbClr val="009900"/>
      </a:hlink>
      <a:folHlink>
        <a:srgbClr val="FF9933"/>
      </a:folHlink>
    </a:clrScheme>
    <a:fontScheme name="2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66">
  <a:themeElements>
    <a:clrScheme name="">
      <a:dk1>
        <a:srgbClr val="C0C0C0"/>
      </a:dk1>
      <a:lt1>
        <a:srgbClr val="FFFFFF"/>
      </a:lt1>
      <a:dk2>
        <a:srgbClr val="CC0066"/>
      </a:dk2>
      <a:lt2>
        <a:srgbClr val="FFCCCC"/>
      </a:lt2>
      <a:accent1>
        <a:srgbClr val="993366"/>
      </a:accent1>
      <a:accent2>
        <a:srgbClr val="FF9999"/>
      </a:accent2>
      <a:accent3>
        <a:srgbClr val="E2AAB8"/>
      </a:accent3>
      <a:accent4>
        <a:srgbClr val="DADADA"/>
      </a:accent4>
      <a:accent5>
        <a:srgbClr val="CAADB8"/>
      </a:accent5>
      <a:accent6>
        <a:srgbClr val="E78A8A"/>
      </a:accent6>
      <a:hlink>
        <a:srgbClr val="009900"/>
      </a:hlink>
      <a:folHlink>
        <a:srgbClr val="FF9933"/>
      </a:folHlink>
    </a:clrScheme>
    <a:fontScheme name="16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66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66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6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66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6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66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6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66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6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66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6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66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6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66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6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66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Rose</Template>
  <TotalTime>129</TotalTime>
  <Words>366</Words>
  <Application>Microsoft Office PowerPoint</Application>
  <PresentationFormat>Экран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Rose</vt:lpstr>
      <vt:lpstr>2_colormaster</vt:lpstr>
      <vt:lpstr>166</vt:lpstr>
      <vt:lpstr>Слайд 1</vt:lpstr>
      <vt:lpstr>Слайд 2</vt:lpstr>
      <vt:lpstr>Слайд 3</vt:lpstr>
      <vt:lpstr>Слайд 4</vt:lpstr>
      <vt:lpstr>Слайд 5</vt:lpstr>
      <vt:lpstr>Слайд 6</vt:lpstr>
      <vt:lpstr>Объедков Анатолий Иванович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20</cp:revision>
  <dcterms:created xsi:type="dcterms:W3CDTF">2011-03-06T16:19:32Z</dcterms:created>
  <dcterms:modified xsi:type="dcterms:W3CDTF">2011-03-24T10:26:41Z</dcterms:modified>
</cp:coreProperties>
</file>